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2" r:id="rId4"/>
    <p:sldId id="259" r:id="rId5"/>
    <p:sldId id="257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6642" autoAdjust="0"/>
  </p:normalViewPr>
  <p:slideViewPr>
    <p:cSldViewPr snapToGrid="0">
      <p:cViewPr varScale="1">
        <p:scale>
          <a:sx n="59" d="100"/>
          <a:sy n="59" d="100"/>
        </p:scale>
        <p:origin x="10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26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2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S2: 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48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2020-01-09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F0AB63-3F2B-4F94-B260-11A1035BADFE}"/>
              </a:ext>
            </a:extLst>
          </p:cNvPr>
          <p:cNvSpPr txBox="1"/>
          <p:nvPr/>
        </p:nvSpPr>
        <p:spPr>
          <a:xfrm>
            <a:off x="6096000" y="105826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D4C145-9ACC-444D-96E7-F0241D0E27D8}"/>
              </a:ext>
            </a:extLst>
          </p:cNvPr>
          <p:cNvSpPr txBox="1"/>
          <p:nvPr/>
        </p:nvSpPr>
        <p:spPr>
          <a:xfrm>
            <a:off x="6081588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9564C-E412-461B-8675-C65071198858}"/>
              </a:ext>
            </a:extLst>
          </p:cNvPr>
          <p:cNvSpPr txBox="1"/>
          <p:nvPr/>
        </p:nvSpPr>
        <p:spPr>
          <a:xfrm>
            <a:off x="344084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D4CC7-AADF-4F6F-9995-B97C2E336BE4}"/>
              </a:ext>
            </a:extLst>
          </p:cNvPr>
          <p:cNvSpPr txBox="1"/>
          <p:nvPr/>
        </p:nvSpPr>
        <p:spPr>
          <a:xfrm>
            <a:off x="344084" y="1052923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2128" y="18930"/>
            <a:ext cx="4383605" cy="3899499"/>
          </a:xfrm>
          <a:prstGeom prst="rect">
            <a:avLst/>
          </a:prstGeom>
        </p:spPr>
      </p:pic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2" y="217247"/>
            <a:ext cx="1952625" cy="2771775"/>
            <a:chOff x="5209541" y="828675"/>
            <a:chExt cx="1952625" cy="277177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4865545" y="1636972"/>
            <a:ext cx="606535" cy="2181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</p:cNvCxnSpPr>
          <p:nvPr/>
        </p:nvCxnSpPr>
        <p:spPr>
          <a:xfrm>
            <a:off x="5069116" y="1775439"/>
            <a:ext cx="562118" cy="3426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1358187" y="235630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1066089" y="2658917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132834" y="1300479"/>
            <a:ext cx="5344513" cy="350519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421054"/>
              <a:ext cx="34590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5477347" y="4409638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208805" y="931147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798221" y="1377095"/>
            <a:ext cx="4798699" cy="1951024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E98EB5-FDAC-41E1-9371-41DA35D323D6}"/>
              </a:ext>
            </a:extLst>
          </p:cNvPr>
          <p:cNvSpPr/>
          <p:nvPr/>
        </p:nvSpPr>
        <p:spPr>
          <a:xfrm rot="17549567">
            <a:off x="2247338" y="167846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54BD8C-4D32-44B7-8FC2-B9A3B3A8A98E}"/>
              </a:ext>
            </a:extLst>
          </p:cNvPr>
          <p:cNvSpPr/>
          <p:nvPr/>
        </p:nvSpPr>
        <p:spPr>
          <a:xfrm rot="17549567">
            <a:off x="1823276" y="196882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636CE6-754D-4045-A71E-F0F4771BA950}"/>
              </a:ext>
            </a:extLst>
          </p:cNvPr>
          <p:cNvSpPr/>
          <p:nvPr/>
        </p:nvSpPr>
        <p:spPr>
          <a:xfrm rot="17549567">
            <a:off x="1438339" y="236364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4C96D30-D5BD-4471-8847-EB59A2D793E1}"/>
              </a:ext>
            </a:extLst>
          </p:cNvPr>
          <p:cNvSpPr/>
          <p:nvPr/>
        </p:nvSpPr>
        <p:spPr>
          <a:xfrm rot="17549567">
            <a:off x="1113934" y="27198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736953" y="308231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774353" y="3117138"/>
            <a:ext cx="72000" cy="72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808320" y="2654550"/>
            <a:ext cx="218601" cy="498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2752987" y="147684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F40F79-0A2D-4846-854C-50D06FA19A71}"/>
              </a:ext>
            </a:extLst>
          </p:cNvPr>
          <p:cNvCxnSpPr>
            <a:cxnSpLocks/>
          </p:cNvCxnSpPr>
          <p:nvPr/>
        </p:nvCxnSpPr>
        <p:spPr>
          <a:xfrm flipH="1">
            <a:off x="337400" y="1401068"/>
            <a:ext cx="3530627" cy="3177253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/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560027-6E88-4D80-B307-11648A4E8C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37400" y="1775282"/>
            <a:ext cx="4677279" cy="2819022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/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>
            <a:off x="3889988" y="1371573"/>
            <a:ext cx="567221" cy="110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1814B39-1674-4C95-BA0B-B87ACC7FB971}"/>
              </a:ext>
            </a:extLst>
          </p:cNvPr>
          <p:cNvGrpSpPr/>
          <p:nvPr/>
        </p:nvGrpSpPr>
        <p:grpSpPr>
          <a:xfrm>
            <a:off x="1432662" y="1903803"/>
            <a:ext cx="695941" cy="629533"/>
            <a:chOff x="816344" y="1221746"/>
            <a:chExt cx="695941" cy="62953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6028B7E-9325-492C-ADD4-5D5F72E1C7E3}"/>
                </a:ext>
              </a:extLst>
            </p:cNvPr>
            <p:cNvSpPr/>
            <p:nvPr/>
          </p:nvSpPr>
          <p:spPr>
            <a:xfrm>
              <a:off x="816344" y="1559101"/>
              <a:ext cx="262558" cy="29217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A70C3-4247-4D2D-95A5-2923E83D1427}"/>
                </a:ext>
              </a:extLst>
            </p:cNvPr>
            <p:cNvGrpSpPr/>
            <p:nvPr/>
          </p:nvGrpSpPr>
          <p:grpSpPr>
            <a:xfrm>
              <a:off x="873686" y="1221746"/>
              <a:ext cx="638599" cy="488077"/>
              <a:chOff x="1416674" y="1963772"/>
              <a:chExt cx="638599" cy="488077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9EB4827-9952-4D8A-B4D2-8B63C743C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6674" y="1963772"/>
                <a:ext cx="258550" cy="4614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512363-E1BF-4289-A849-9EE2391FB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1096" y="2448338"/>
                <a:ext cx="624177" cy="351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/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CA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r>
                            <m:rPr>
                              <m:nor/>
                            </m:rPr>
                            <a:rPr lang="en-CA" sz="1100" b="0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1100" baseline="-25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D6998F-5CEF-4534-BCE7-52814D21D70E}"/>
              </a:ext>
            </a:extLst>
          </p:cNvPr>
          <p:cNvCxnSpPr>
            <a:cxnSpLocks/>
          </p:cNvCxnSpPr>
          <p:nvPr/>
        </p:nvCxnSpPr>
        <p:spPr>
          <a:xfrm flipH="1" flipV="1">
            <a:off x="4865545" y="1616738"/>
            <a:ext cx="1569624" cy="16797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CA" baseline="-25000" dirty="0"/>
                  <a:t>  </a:t>
                </a:r>
                <a:endParaRPr lang="en-CA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5011937" y="172550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769877D-58F9-4093-91AF-7E76649269CB}"/>
              </a:ext>
            </a:extLst>
          </p:cNvPr>
          <p:cNvSpPr/>
          <p:nvPr/>
        </p:nvSpPr>
        <p:spPr>
          <a:xfrm rot="2932623">
            <a:off x="5043813" y="1579403"/>
            <a:ext cx="199582" cy="21137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/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11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ф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1100" b="0" i="0" baseline="-1000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CA" sz="1100" baseline="-250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7B527999-8EC1-454A-996F-28D1ED1B5B7C}"/>
              </a:ext>
            </a:extLst>
          </p:cNvPr>
          <p:cNvSpPr/>
          <p:nvPr/>
        </p:nvSpPr>
        <p:spPr>
          <a:xfrm rot="17549567">
            <a:off x="3259773" y="135319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8A35C6-0605-461E-A91D-A293FD702377}"/>
              </a:ext>
            </a:extLst>
          </p:cNvPr>
          <p:cNvSpPr/>
          <p:nvPr/>
        </p:nvSpPr>
        <p:spPr>
          <a:xfrm rot="17549567">
            <a:off x="3853988" y="134109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E10E73-04A7-4A41-BF98-6F278C67BA83}"/>
              </a:ext>
            </a:extLst>
          </p:cNvPr>
          <p:cNvCxnSpPr>
            <a:cxnSpLocks/>
          </p:cNvCxnSpPr>
          <p:nvPr/>
        </p:nvCxnSpPr>
        <p:spPr>
          <a:xfrm flipH="1">
            <a:off x="2732810" y="1291125"/>
            <a:ext cx="547494" cy="123650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05DC42-6E5A-465A-B3D9-279A2C991B15}"/>
              </a:ext>
            </a:extLst>
          </p:cNvPr>
          <p:cNvSpPr txBox="1"/>
          <p:nvPr/>
        </p:nvSpPr>
        <p:spPr>
          <a:xfrm>
            <a:off x="2788987" y="1055696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4" y="2101823"/>
            <a:ext cx="2035169" cy="964597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4230640" y="4067175"/>
            <a:ext cx="2143787" cy="49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662" y="4835268"/>
            <a:ext cx="2429765" cy="1838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037259A-9FA9-48BE-AEAA-D9F08C317F3A}"/>
              </a:ext>
            </a:extLst>
          </p:cNvPr>
          <p:cNvSpPr/>
          <p:nvPr/>
        </p:nvSpPr>
        <p:spPr>
          <a:xfrm>
            <a:off x="6654016" y="4074820"/>
            <a:ext cx="2286000" cy="2540000"/>
          </a:xfrm>
          <a:custGeom>
            <a:avLst/>
            <a:gdLst>
              <a:gd name="connsiteX0" fmla="*/ 0 w 2286000"/>
              <a:gd name="connsiteY0" fmla="*/ 0 h 2540000"/>
              <a:gd name="connsiteX1" fmla="*/ 1473200 w 2286000"/>
              <a:gd name="connsiteY1" fmla="*/ 850900 h 2540000"/>
              <a:gd name="connsiteX2" fmla="*/ 2286000 w 2286000"/>
              <a:gd name="connsiteY2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2540000">
                <a:moveTo>
                  <a:pt x="0" y="0"/>
                </a:moveTo>
                <a:cubicBezTo>
                  <a:pt x="546100" y="213783"/>
                  <a:pt x="1092200" y="427567"/>
                  <a:pt x="1473200" y="850900"/>
                </a:cubicBezTo>
                <a:cubicBezTo>
                  <a:pt x="1854200" y="1274233"/>
                  <a:pt x="2070100" y="1907116"/>
                  <a:pt x="2286000" y="2540000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CE70C5-A0BA-45BB-9566-AB980FC7903A}"/>
              </a:ext>
            </a:extLst>
          </p:cNvPr>
          <p:cNvSpPr>
            <a:spLocks noChangeAspect="1"/>
          </p:cNvSpPr>
          <p:nvPr/>
        </p:nvSpPr>
        <p:spPr>
          <a:xfrm>
            <a:off x="6374427" y="4067175"/>
            <a:ext cx="2610791" cy="2599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9D2EE-AA9C-45FB-A73A-8845BFA421D8}"/>
              </a:ext>
            </a:extLst>
          </p:cNvPr>
          <p:cNvCxnSpPr>
            <a:cxnSpLocks/>
          </p:cNvCxnSpPr>
          <p:nvPr/>
        </p:nvCxnSpPr>
        <p:spPr>
          <a:xfrm>
            <a:off x="7898354" y="4667770"/>
            <a:ext cx="745876" cy="440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/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7E63A-4C61-4982-B8A1-AB56FD453B2E}"/>
              </a:ext>
            </a:extLst>
          </p:cNvPr>
          <p:cNvGrpSpPr/>
          <p:nvPr/>
        </p:nvGrpSpPr>
        <p:grpSpPr>
          <a:xfrm>
            <a:off x="3056986" y="1540597"/>
            <a:ext cx="1071024" cy="1595346"/>
            <a:chOff x="3056986" y="1540597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853802-B174-419B-80C5-02A8DAF4CE57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9A33D9-8A30-4532-BE5E-F31172DAEB8A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221012-56F3-4209-AF6B-4FD801126193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9504694-BF45-4C73-B110-ECD6688995E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5A4711-2174-48A9-8F80-81F8FF1AD119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26764-C98D-4DC8-B620-1CA8AFE19CC4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E96CAA-C7C7-4EF7-B592-060845B2922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828436" y="1543201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B1065-B842-493D-B9B5-4F6BCCF03F21}"/>
              </a:ext>
            </a:extLst>
          </p:cNvPr>
          <p:cNvGrpSpPr/>
          <p:nvPr/>
        </p:nvGrpSpPr>
        <p:grpSpPr>
          <a:xfrm rot="17638383">
            <a:off x="9132592" y="1740766"/>
            <a:ext cx="1101560" cy="1595346"/>
            <a:chOff x="3056986" y="1540597"/>
            <a:chExt cx="1101560" cy="159534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CFAD0D-7BB5-4A05-A06B-BE56E6CF3100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0F4AB0-235B-4B0F-B15B-4EF45AF54544}"/>
                </a:ext>
              </a:extLst>
            </p:cNvPr>
            <p:cNvSpPr/>
            <p:nvPr/>
          </p:nvSpPr>
          <p:spPr>
            <a:xfrm rot="1044203">
              <a:off x="4098542" y="278669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D1D6AE-9371-4AA1-8C6D-A727A234B6F0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006D13-B1D8-4421-AB6B-519BF0C659C3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6023E9-6CE3-47AD-ACEF-3FBE1A04565E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491252-7136-4BAA-A30C-B3DA428143B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793185-9445-4882-AF33-22DDFE89C48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9378027" y="3802249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6F31B-6C46-4416-A8F1-DA3DF3678636}"/>
              </a:ext>
            </a:extLst>
          </p:cNvPr>
          <p:cNvGrpSpPr/>
          <p:nvPr/>
        </p:nvGrpSpPr>
        <p:grpSpPr>
          <a:xfrm>
            <a:off x="7079556" y="4312621"/>
            <a:ext cx="1786957" cy="1562817"/>
            <a:chOff x="7079556" y="4312621"/>
            <a:chExt cx="1786957" cy="1562817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4222" y="4312621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118C65-EA73-49AC-AACA-E16A15B4E3D3}"/>
                </a:ext>
              </a:extLst>
            </p:cNvPr>
            <p:cNvGrpSpPr/>
            <p:nvPr/>
          </p:nvGrpSpPr>
          <p:grpSpPr>
            <a:xfrm>
              <a:off x="7079556" y="4674746"/>
              <a:ext cx="664283" cy="417787"/>
              <a:chOff x="7235325" y="4870597"/>
              <a:chExt cx="664283" cy="417787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DD67892B-E60C-40C0-A62D-B8585D2C712E}"/>
                  </a:ext>
                </a:extLst>
              </p:cNvPr>
              <p:cNvSpPr/>
              <p:nvPr/>
            </p:nvSpPr>
            <p:spPr>
              <a:xfrm rot="17700600">
                <a:off x="7523792" y="4614537"/>
                <a:ext cx="119755" cy="631876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2B9054-753E-4FC5-ACB6-B081A93866D0}"/>
                  </a:ext>
                </a:extLst>
              </p:cNvPr>
              <p:cNvSpPr/>
              <p:nvPr/>
            </p:nvSpPr>
            <p:spPr>
              <a:xfrm>
                <a:off x="7235325" y="4949830"/>
                <a:ext cx="3866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/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734A965-A800-4807-AA08-3352BD7778FB}"/>
                </a:ext>
              </a:extLst>
            </p:cNvPr>
            <p:cNvCxnSpPr>
              <a:cxnSpLocks/>
            </p:cNvCxnSpPr>
            <p:nvPr/>
          </p:nvCxnSpPr>
          <p:spPr>
            <a:xfrm>
              <a:off x="8345932" y="5146685"/>
              <a:ext cx="520581" cy="7287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CEBB69EE-2010-4562-B13A-6C0DA6228BE4}"/>
                </a:ext>
              </a:extLst>
            </p:cNvPr>
            <p:cNvSpPr/>
            <p:nvPr/>
          </p:nvSpPr>
          <p:spPr>
            <a:xfrm rot="18435339">
              <a:off x="7928560" y="4774353"/>
              <a:ext cx="119755" cy="631876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5964FB-A490-4B15-AE29-594C57AA9DE8}"/>
                </a:ext>
              </a:extLst>
            </p:cNvPr>
            <p:cNvSpPr/>
            <p:nvPr/>
          </p:nvSpPr>
          <p:spPr>
            <a:xfrm>
              <a:off x="7612796" y="5090291"/>
              <a:ext cx="386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/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3DB7A-AD0F-43A6-AF47-F9EF8F39175C}"/>
              </a:ext>
            </a:extLst>
          </p:cNvPr>
          <p:cNvGrpSpPr/>
          <p:nvPr/>
        </p:nvGrpSpPr>
        <p:grpSpPr>
          <a:xfrm>
            <a:off x="9699087" y="4616925"/>
            <a:ext cx="2199673" cy="1635333"/>
            <a:chOff x="9699087" y="4616925"/>
            <a:chExt cx="2199673" cy="163533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F1EDA0E-2E43-43A4-93C9-7F70B38BEF7A}"/>
                </a:ext>
              </a:extLst>
            </p:cNvPr>
            <p:cNvGrpSpPr/>
            <p:nvPr/>
          </p:nvGrpSpPr>
          <p:grpSpPr>
            <a:xfrm>
              <a:off x="9699087" y="4616925"/>
              <a:ext cx="1962817" cy="1129047"/>
              <a:chOff x="9705308" y="4598740"/>
              <a:chExt cx="1962817" cy="112904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9969" y="459874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83E62F2-C1D6-4C87-8A7E-4E5B7117F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5308" y="4606187"/>
                <a:ext cx="1715896" cy="112159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966EDF-A3F6-4944-AE88-FE45F48AD262}"/>
                  </a:ext>
                </a:extLst>
              </p:cNvPr>
              <p:cNvSpPr/>
              <p:nvPr/>
            </p:nvSpPr>
            <p:spPr>
              <a:xfrm>
                <a:off x="11429234" y="5305481"/>
                <a:ext cx="238891" cy="422306"/>
              </a:xfrm>
              <a:custGeom>
                <a:avLst/>
                <a:gdLst>
                  <a:gd name="connsiteX0" fmla="*/ 333375 w 333375"/>
                  <a:gd name="connsiteY0" fmla="*/ 0 h 600075"/>
                  <a:gd name="connsiteX1" fmla="*/ 247650 w 333375"/>
                  <a:gd name="connsiteY1" fmla="*/ 333375 h 600075"/>
                  <a:gd name="connsiteX2" fmla="*/ 0 w 333375"/>
                  <a:gd name="connsiteY2" fmla="*/ 600075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600075">
                    <a:moveTo>
                      <a:pt x="333375" y="0"/>
                    </a:moveTo>
                    <a:cubicBezTo>
                      <a:pt x="318293" y="116681"/>
                      <a:pt x="303212" y="233363"/>
                      <a:pt x="247650" y="333375"/>
                    </a:cubicBezTo>
                    <a:cubicBezTo>
                      <a:pt x="192087" y="433388"/>
                      <a:pt x="96043" y="516731"/>
                      <a:pt x="0" y="60007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ash"/>
                <a:headEnd type="arrow" w="sm" len="med"/>
                <a:tailEnd type="arrow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/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/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20F20A2-236D-4EF1-8673-3952F5BF02F3}"/>
                </a:ext>
              </a:extLst>
            </p:cNvPr>
            <p:cNvCxnSpPr>
              <a:cxnSpLocks/>
            </p:cNvCxnSpPr>
            <p:nvPr/>
          </p:nvCxnSpPr>
          <p:spPr>
            <a:xfrm>
              <a:off x="9707118" y="4619529"/>
              <a:ext cx="1298720" cy="15463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F56504-9673-41B0-9709-BB3681B7CA3B}"/>
                </a:ext>
              </a:extLst>
            </p:cNvPr>
            <p:cNvSpPr/>
            <p:nvPr/>
          </p:nvSpPr>
          <p:spPr>
            <a:xfrm>
              <a:off x="11013869" y="5753418"/>
              <a:ext cx="409144" cy="412432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/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/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89286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/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786" r="-30357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6A06D06-335E-4A6F-830D-0A78950C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3" b="97798" l="5598" r="95083">
                        <a14:foregroundMark x1="7148" y1="23408" x2="5711" y2="37578"/>
                        <a14:foregroundMark x1="16150" y1="5553" x2="32413" y2="7707"/>
                        <a14:foregroundMark x1="83434" y1="92580" x2="91452" y2="93202"/>
                        <a14:foregroundMark x1="89977" y1="97798" x2="86838" y2="96601"/>
                        <a14:foregroundMark x1="80295" y1="88894" x2="80295" y2="88894"/>
                        <a14:foregroundMark x1="54766" y1="67401" x2="54766" y2="67401"/>
                        <a14:foregroundMark x1="94856" y1="95069" x2="94856" y2="95069"/>
                        <a14:foregroundMark x1="95083" y1="93825" x2="95083" y2="93825"/>
                        <a14:foregroundMark x1="12254" y1="40641" x2="12254" y2="40641"/>
                        <a14:foregroundMark x1="7867" y1="40929" x2="7867" y2="40929"/>
                        <a14:foregroundMark x1="7413" y1="41264" x2="7413" y2="4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97" y="2582722"/>
            <a:ext cx="5227612" cy="4130288"/>
          </a:xfrm>
          <a:prstGeom prst="rect">
            <a:avLst/>
          </a:prstGeom>
        </p:spPr>
      </p:pic>
      <p:pic>
        <p:nvPicPr>
          <p:cNvPr id="7" name="Picture 6" descr="A picture containing animal, sitting, table, black&#10;&#10;Description automatically generated">
            <a:extLst>
              <a:ext uri="{FF2B5EF4-FFF2-40B4-BE49-F238E27FC236}">
                <a16:creationId xmlns:a16="http://schemas.microsoft.com/office/drawing/2014/main" id="{833F06ED-E4C8-460F-94E3-3EF50ED1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9" b="96195" l="1207" r="94644">
                        <a14:foregroundMark x1="30441" y1="6775" x2="30441" y2="6775"/>
                        <a14:foregroundMark x1="7054" y1="28028" x2="4527" y2="37541"/>
                        <a14:foregroundMark x1="91098" y1="72483" x2="94644" y2="85754"/>
                        <a14:foregroundMark x1="94644" y1="85754" x2="92720" y2="96241"/>
                        <a14:foregroundMark x1="25009" y1="2599" x2="25009" y2="2599"/>
                        <a14:foregroundMark x1="11581" y1="47610" x2="11581" y2="47610"/>
                        <a14:foregroundMark x1="9091" y1="7889" x2="9091" y2="7889"/>
                        <a14:foregroundMark x1="11807" y1="7889" x2="11807" y2="7889"/>
                        <a14:foregroundMark x1="5696" y1="5058" x2="5696" y2="5058"/>
                        <a14:foregroundMark x1="8638" y1="5754" x2="8638" y2="5754"/>
                        <a14:foregroundMark x1="9280" y1="5708" x2="9280" y2="5708"/>
                        <a14:foregroundMark x1="5055" y1="6450" x2="5055" y2="6450"/>
                        <a14:foregroundMark x1="1207" y1="7889" x2="1207" y2="7889"/>
                        <a14:foregroundMark x1="5621" y1="6543" x2="5621" y2="6543"/>
                        <a14:foregroundMark x1="1320" y1="7842" x2="1320" y2="7842"/>
                        <a14:foregroundMark x1="10147" y1="6543" x2="10147" y2="6543"/>
                        <a14:foregroundMark x1="5055" y1="4594" x2="5055" y2="4594"/>
                        <a14:foregroundMark x1="6790" y1="44594" x2="6790" y2="44594"/>
                        <a14:foregroundMark x1="9883" y1="15220" x2="9883" y2="15220"/>
                        <a14:foregroundMark x1="7092" y1="18329" x2="7092" y2="18329"/>
                        <a14:foregroundMark x1="5696" y1="43712" x2="5696" y2="43712"/>
                        <a14:backgroundMark x1="56130" y1="39211" x2="76801" y2="67703"/>
                        <a14:backgroundMark x1="5470" y1="6404" x2="5470" y2="6404"/>
                        <a14:backgroundMark x1="4942" y1="4455" x2="4942" y2="4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9" y="144990"/>
            <a:ext cx="4521758" cy="3675740"/>
          </a:xfrm>
          <a:prstGeom prst="rect">
            <a:avLst/>
          </a:prstGeom>
        </p:spPr>
      </p:pic>
      <p:pic>
        <p:nvPicPr>
          <p:cNvPr id="13" name="Picture 1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B653208-9562-4B18-B09F-2D9CEEEEB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5" b="97090" l="2844" r="95078">
                        <a14:foregroundMark x1="40357" y1="7659" x2="34415" y2="6205"/>
                        <a14:foregroundMark x1="6125" y1="30766" x2="11265" y2="46170"/>
                        <a14:foregroundMark x1="11265" y1="46170" x2="11265" y2="46170"/>
                        <a14:foregroundMark x1="92599" y1="52888" x2="86657" y2="92597"/>
                        <a14:foregroundMark x1="86657" y1="92597" x2="86657" y2="92597"/>
                        <a14:foregroundMark x1="2844" y1="31707" x2="3245" y2="38211"/>
                        <a14:foregroundMark x1="95880" y1="61789" x2="95078" y2="81087"/>
                        <a14:foregroundMark x1="95078" y1="81087" x2="92855" y2="89773"/>
                        <a14:foregroundMark x1="92855" y1="89773" x2="88115" y2="97133"/>
                        <a14:foregroundMark x1="88115" y1="97133" x2="83376" y2="95935"/>
                        <a14:foregroundMark x1="95078" y1="56269" x2="94860" y2="82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" y="564090"/>
            <a:ext cx="6196410" cy="527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87567" y="36403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99E1-F843-4955-A41F-A8FE9DFF2E6F}"/>
              </a:ext>
            </a:extLst>
          </p:cNvPr>
          <p:cNvSpPr txBox="1"/>
          <p:nvPr/>
        </p:nvSpPr>
        <p:spPr>
          <a:xfrm>
            <a:off x="9034488" y="310409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7942149" y="2068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F512E1-EF7D-44CE-B200-40D2D40ECEAD}"/>
              </a:ext>
            </a:extLst>
          </p:cNvPr>
          <p:cNvSpPr/>
          <p:nvPr/>
        </p:nvSpPr>
        <p:spPr>
          <a:xfrm>
            <a:off x="11003643" y="337500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55CBD-4F95-4051-8683-AA699F34D3F0}"/>
              </a:ext>
            </a:extLst>
          </p:cNvPr>
          <p:cNvSpPr/>
          <p:nvPr/>
        </p:nvSpPr>
        <p:spPr>
          <a:xfrm>
            <a:off x="8269968" y="264998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7199AE-FDFD-4B65-8A99-DECF24973AFE}"/>
              </a:ext>
            </a:extLst>
          </p:cNvPr>
          <p:cNvSpPr/>
          <p:nvPr/>
        </p:nvSpPr>
        <p:spPr>
          <a:xfrm>
            <a:off x="11187367" y="625846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354F3-4E11-479A-A57F-2F6980275C78}"/>
              </a:ext>
            </a:extLst>
          </p:cNvPr>
          <p:cNvSpPr/>
          <p:nvPr/>
        </p:nvSpPr>
        <p:spPr>
          <a:xfrm>
            <a:off x="5917293" y="54884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2031093" y="6561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72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</TotalTime>
  <Words>400</Words>
  <Application>Microsoft Office PowerPoint</Application>
  <PresentationFormat>Widescreen</PresentationFormat>
  <Paragraphs>87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65</cp:revision>
  <dcterms:created xsi:type="dcterms:W3CDTF">2019-07-31T22:07:10Z</dcterms:created>
  <dcterms:modified xsi:type="dcterms:W3CDTF">2020-01-10T01:36:31Z</dcterms:modified>
</cp:coreProperties>
</file>